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DE368D-E311-194A-9E01-4B0DF9A2AC83}" v="2" dt="2021-01-11T21:32:32.4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4"/>
    <p:restoredTop sz="83991"/>
  </p:normalViewPr>
  <p:slideViewPr>
    <p:cSldViewPr snapToGrid="0" snapToObjects="1">
      <p:cViewPr varScale="1">
        <p:scale>
          <a:sx n="95" d="100"/>
          <a:sy n="95" d="100"/>
        </p:scale>
        <p:origin x="12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wna Lippert" userId="429d7d31-895f-4d49-9733-fd6acda5b621" providerId="ADAL" clId="{2CDE368D-E311-194A-9E01-4B0DF9A2AC83}"/>
    <pc:docChg chg="undo custSel addSld modSld">
      <pc:chgData name="Shawna Lippert" userId="429d7d31-895f-4d49-9733-fd6acda5b621" providerId="ADAL" clId="{2CDE368D-E311-194A-9E01-4B0DF9A2AC83}" dt="2021-01-11T22:03:08.157" v="2915" actId="20577"/>
      <pc:docMkLst>
        <pc:docMk/>
      </pc:docMkLst>
      <pc:sldChg chg="addSp delSp modSp mod modNotesTx">
        <pc:chgData name="Shawna Lippert" userId="429d7d31-895f-4d49-9733-fd6acda5b621" providerId="ADAL" clId="{2CDE368D-E311-194A-9E01-4B0DF9A2AC83}" dt="2021-01-11T22:03:08.157" v="2915" actId="20577"/>
        <pc:sldMkLst>
          <pc:docMk/>
          <pc:sldMk cId="1595158665" sldId="256"/>
        </pc:sldMkLst>
        <pc:spChg chg="mod">
          <ac:chgData name="Shawna Lippert" userId="429d7d31-895f-4d49-9733-fd6acda5b621" providerId="ADAL" clId="{2CDE368D-E311-194A-9E01-4B0DF9A2AC83}" dt="2021-01-11T22:03:08.157" v="2915" actId="20577"/>
          <ac:spMkLst>
            <pc:docMk/>
            <pc:sldMk cId="1595158665" sldId="256"/>
            <ac:spMk id="3" creationId="{71E6093A-976E-BE45-98C7-4EB3CCCD86D9}"/>
          </ac:spMkLst>
        </pc:spChg>
        <pc:spChg chg="mod">
          <ac:chgData name="Shawna Lippert" userId="429d7d31-895f-4d49-9733-fd6acda5b621" providerId="ADAL" clId="{2CDE368D-E311-194A-9E01-4B0DF9A2AC83}" dt="2021-01-11T21:17:34.427" v="59" actId="2710"/>
          <ac:spMkLst>
            <pc:docMk/>
            <pc:sldMk cId="1595158665" sldId="256"/>
            <ac:spMk id="4" creationId="{4C112648-05D9-A34A-AEF4-551A6E8D8E95}"/>
          </ac:spMkLst>
        </pc:spChg>
        <pc:spChg chg="add del mod">
          <ac:chgData name="Shawna Lippert" userId="429d7d31-895f-4d49-9733-fd6acda5b621" providerId="ADAL" clId="{2CDE368D-E311-194A-9E01-4B0DF9A2AC83}" dt="2021-01-11T21:16:37.153" v="48"/>
          <ac:spMkLst>
            <pc:docMk/>
            <pc:sldMk cId="1595158665" sldId="256"/>
            <ac:spMk id="5" creationId="{62C9F426-A238-554E-AAC7-9A605D033EA7}"/>
          </ac:spMkLst>
        </pc:spChg>
      </pc:sldChg>
      <pc:sldChg chg="modSp mod modNotesTx">
        <pc:chgData name="Shawna Lippert" userId="429d7d31-895f-4d49-9733-fd6acda5b621" providerId="ADAL" clId="{2CDE368D-E311-194A-9E01-4B0DF9A2AC83}" dt="2021-01-11T21:44:47.325" v="2062" actId="20577"/>
        <pc:sldMkLst>
          <pc:docMk/>
          <pc:sldMk cId="1474279707" sldId="257"/>
        </pc:sldMkLst>
        <pc:spChg chg="mod">
          <ac:chgData name="Shawna Lippert" userId="429d7d31-895f-4d49-9733-fd6acda5b621" providerId="ADAL" clId="{2CDE368D-E311-194A-9E01-4B0DF9A2AC83}" dt="2021-01-11T21:32:17.660" v="994" actId="2710"/>
          <ac:spMkLst>
            <pc:docMk/>
            <pc:sldMk cId="1474279707" sldId="257"/>
            <ac:spMk id="3" creationId="{3B8E1DFB-4E08-1548-934B-6F595B38AA9B}"/>
          </ac:spMkLst>
        </pc:spChg>
      </pc:sldChg>
      <pc:sldChg chg="modNotesTx">
        <pc:chgData name="Shawna Lippert" userId="429d7d31-895f-4d49-9733-fd6acda5b621" providerId="ADAL" clId="{2CDE368D-E311-194A-9E01-4B0DF9A2AC83}" dt="2021-01-11T21:45:08.383" v="2063" actId="20577"/>
        <pc:sldMkLst>
          <pc:docMk/>
          <pc:sldMk cId="2846291395" sldId="258"/>
        </pc:sldMkLst>
      </pc:sldChg>
      <pc:sldChg chg="modNotesTx">
        <pc:chgData name="Shawna Lippert" userId="429d7d31-895f-4d49-9733-fd6acda5b621" providerId="ADAL" clId="{2CDE368D-E311-194A-9E01-4B0DF9A2AC83}" dt="2021-01-11T21:54:13.006" v="2176" actId="20577"/>
        <pc:sldMkLst>
          <pc:docMk/>
          <pc:sldMk cId="4204227337" sldId="259"/>
        </pc:sldMkLst>
      </pc:sldChg>
      <pc:sldChg chg="modNotesTx">
        <pc:chgData name="Shawna Lippert" userId="429d7d31-895f-4d49-9733-fd6acda5b621" providerId="ADAL" clId="{2CDE368D-E311-194A-9E01-4B0DF9A2AC83}" dt="2021-01-11T21:55:38.883" v="2318" actId="20577"/>
        <pc:sldMkLst>
          <pc:docMk/>
          <pc:sldMk cId="111262766" sldId="260"/>
        </pc:sldMkLst>
      </pc:sldChg>
      <pc:sldChg chg="modNotesTx">
        <pc:chgData name="Shawna Lippert" userId="429d7d31-895f-4d49-9733-fd6acda5b621" providerId="ADAL" clId="{2CDE368D-E311-194A-9E01-4B0DF9A2AC83}" dt="2021-01-11T21:56:42.824" v="2488" actId="20577"/>
        <pc:sldMkLst>
          <pc:docMk/>
          <pc:sldMk cId="3884068801" sldId="261"/>
        </pc:sldMkLst>
      </pc:sldChg>
      <pc:sldChg chg="modNotesTx">
        <pc:chgData name="Shawna Lippert" userId="429d7d31-895f-4d49-9733-fd6acda5b621" providerId="ADAL" clId="{2CDE368D-E311-194A-9E01-4B0DF9A2AC83}" dt="2021-01-11T22:00:38.504" v="2909" actId="20577"/>
        <pc:sldMkLst>
          <pc:docMk/>
          <pc:sldMk cId="1897352184" sldId="262"/>
        </pc:sldMkLst>
      </pc:sldChg>
      <pc:sldChg chg="modSp mod modNotesTx">
        <pc:chgData name="Shawna Lippert" userId="429d7d31-895f-4d49-9733-fd6acda5b621" providerId="ADAL" clId="{2CDE368D-E311-194A-9E01-4B0DF9A2AC83}" dt="2021-01-11T21:59:02.911" v="2618" actId="20577"/>
        <pc:sldMkLst>
          <pc:docMk/>
          <pc:sldMk cId="2990218954" sldId="263"/>
        </pc:sldMkLst>
        <pc:spChg chg="mod">
          <ac:chgData name="Shawna Lippert" userId="429d7d31-895f-4d49-9733-fd6acda5b621" providerId="ADAL" clId="{2CDE368D-E311-194A-9E01-4B0DF9A2AC83}" dt="2021-01-11T21:57:21.908" v="2522" actId="20577"/>
          <ac:spMkLst>
            <pc:docMk/>
            <pc:sldMk cId="2990218954" sldId="263"/>
            <ac:spMk id="3" creationId="{63FCDC6C-58F3-CE4A-8642-C941B8190AE8}"/>
          </ac:spMkLst>
        </pc:spChg>
      </pc:sldChg>
      <pc:sldChg chg="modSp add mod modNotesTx">
        <pc:chgData name="Shawna Lippert" userId="429d7d31-895f-4d49-9733-fd6acda5b621" providerId="ADAL" clId="{2CDE368D-E311-194A-9E01-4B0DF9A2AC83}" dt="2021-01-11T21:55:18.750" v="2243" actId="20577"/>
        <pc:sldMkLst>
          <pc:docMk/>
          <pc:sldMk cId="3173004817" sldId="264"/>
        </pc:sldMkLst>
        <pc:spChg chg="mod">
          <ac:chgData name="Shawna Lippert" userId="429d7d31-895f-4d49-9733-fd6acda5b621" providerId="ADAL" clId="{2CDE368D-E311-194A-9E01-4B0DF9A2AC83}" dt="2021-01-11T21:26:59.362" v="766" actId="20577"/>
          <ac:spMkLst>
            <pc:docMk/>
            <pc:sldMk cId="3173004817" sldId="264"/>
            <ac:spMk id="2" creationId="{1D435FFD-03A5-4D44-B415-52A3B8D631DD}"/>
          </ac:spMkLst>
        </pc:spChg>
        <pc:spChg chg="mod">
          <ac:chgData name="Shawna Lippert" userId="429d7d31-895f-4d49-9733-fd6acda5b621" providerId="ADAL" clId="{2CDE368D-E311-194A-9E01-4B0DF9A2AC83}" dt="2021-01-11T21:32:45.356" v="1020" actId="20577"/>
          <ac:spMkLst>
            <pc:docMk/>
            <pc:sldMk cId="3173004817" sldId="264"/>
            <ac:spMk id="3" creationId="{9F4D61E7-4FC2-1F4B-A997-E75BF3957A5F}"/>
          </ac:spMkLst>
        </pc:spChg>
      </pc:sldChg>
    </pc:docChg>
  </pc:docChgLst>
  <pc:docChgLst>
    <pc:chgData name="Tom Duening" userId="a5dc7d29-7fc8-458d-a238-95bf0b7930d7" providerId="ADAL" clId="{9AF8FD59-9BBC-D94C-B017-D4122CDF8028}"/>
    <pc:docChg chg="addSld modSld">
      <pc:chgData name="Tom Duening" userId="a5dc7d29-7fc8-458d-a238-95bf0b7930d7" providerId="ADAL" clId="{9AF8FD59-9BBC-D94C-B017-D4122CDF8028}" dt="2021-01-04T22:58:33.125" v="1019" actId="20577"/>
      <pc:docMkLst>
        <pc:docMk/>
      </pc:docMkLst>
      <pc:sldChg chg="addSp modSp mod">
        <pc:chgData name="Tom Duening" userId="a5dc7d29-7fc8-458d-a238-95bf0b7930d7" providerId="ADAL" clId="{9AF8FD59-9BBC-D94C-B017-D4122CDF8028}" dt="2021-01-04T22:24:09.675" v="896" actId="14100"/>
        <pc:sldMkLst>
          <pc:docMk/>
          <pc:sldMk cId="1595158665" sldId="256"/>
        </pc:sldMkLst>
        <pc:spChg chg="mod">
          <ac:chgData name="Tom Duening" userId="a5dc7d29-7fc8-458d-a238-95bf0b7930d7" providerId="ADAL" clId="{9AF8FD59-9BBC-D94C-B017-D4122CDF8028}" dt="2021-01-04T22:24:09.675" v="896" actId="14100"/>
          <ac:spMkLst>
            <pc:docMk/>
            <pc:sldMk cId="1595158665" sldId="256"/>
            <ac:spMk id="2" creationId="{17DE7D8D-423B-594F-AF60-16CBA972561C}"/>
          </ac:spMkLst>
        </pc:spChg>
        <pc:spChg chg="add mod">
          <ac:chgData name="Tom Duening" userId="a5dc7d29-7fc8-458d-a238-95bf0b7930d7" providerId="ADAL" clId="{9AF8FD59-9BBC-D94C-B017-D4122CDF8028}" dt="2021-01-04T22:24:04.049" v="895" actId="1076"/>
          <ac:spMkLst>
            <pc:docMk/>
            <pc:sldMk cId="1595158665" sldId="256"/>
            <ac:spMk id="4" creationId="{4C112648-05D9-A34A-AEF4-551A6E8D8E95}"/>
          </ac:spMkLst>
        </pc:spChg>
      </pc:sldChg>
      <pc:sldChg chg="modSp mod">
        <pc:chgData name="Tom Duening" userId="a5dc7d29-7fc8-458d-a238-95bf0b7930d7" providerId="ADAL" clId="{9AF8FD59-9BBC-D94C-B017-D4122CDF8028}" dt="2021-01-04T22:20:12.635" v="267" actId="20577"/>
        <pc:sldMkLst>
          <pc:docMk/>
          <pc:sldMk cId="1474279707" sldId="257"/>
        </pc:sldMkLst>
        <pc:spChg chg="mod">
          <ac:chgData name="Tom Duening" userId="a5dc7d29-7fc8-458d-a238-95bf0b7930d7" providerId="ADAL" clId="{9AF8FD59-9BBC-D94C-B017-D4122CDF8028}" dt="2021-01-04T22:20:12.635" v="267" actId="20577"/>
          <ac:spMkLst>
            <pc:docMk/>
            <pc:sldMk cId="1474279707" sldId="257"/>
            <ac:spMk id="3" creationId="{3B8E1DFB-4E08-1548-934B-6F595B38AA9B}"/>
          </ac:spMkLst>
        </pc:spChg>
      </pc:sldChg>
      <pc:sldChg chg="modSp mod">
        <pc:chgData name="Tom Duening" userId="a5dc7d29-7fc8-458d-a238-95bf0b7930d7" providerId="ADAL" clId="{9AF8FD59-9BBC-D94C-B017-D4122CDF8028}" dt="2021-01-04T22:20:30.872" v="315" actId="20577"/>
        <pc:sldMkLst>
          <pc:docMk/>
          <pc:sldMk cId="2846291395" sldId="258"/>
        </pc:sldMkLst>
        <pc:spChg chg="mod">
          <ac:chgData name="Tom Duening" userId="a5dc7d29-7fc8-458d-a238-95bf0b7930d7" providerId="ADAL" clId="{9AF8FD59-9BBC-D94C-B017-D4122CDF8028}" dt="2021-01-04T22:20:30.872" v="315" actId="20577"/>
          <ac:spMkLst>
            <pc:docMk/>
            <pc:sldMk cId="2846291395" sldId="258"/>
            <ac:spMk id="3" creationId="{14ADED32-EC41-5F4E-B844-785B86641B10}"/>
          </ac:spMkLst>
        </pc:spChg>
      </pc:sldChg>
      <pc:sldChg chg="modSp mod">
        <pc:chgData name="Tom Duening" userId="a5dc7d29-7fc8-458d-a238-95bf0b7930d7" providerId="ADAL" clId="{9AF8FD59-9BBC-D94C-B017-D4122CDF8028}" dt="2021-01-04T22:21:12.511" v="465" actId="20577"/>
        <pc:sldMkLst>
          <pc:docMk/>
          <pc:sldMk cId="4204227337" sldId="259"/>
        </pc:sldMkLst>
        <pc:spChg chg="mod">
          <ac:chgData name="Tom Duening" userId="a5dc7d29-7fc8-458d-a238-95bf0b7930d7" providerId="ADAL" clId="{9AF8FD59-9BBC-D94C-B017-D4122CDF8028}" dt="2021-01-04T22:21:12.511" v="465" actId="20577"/>
          <ac:spMkLst>
            <pc:docMk/>
            <pc:sldMk cId="4204227337" sldId="259"/>
            <ac:spMk id="3" creationId="{9F4D61E7-4FC2-1F4B-A997-E75BF3957A5F}"/>
          </ac:spMkLst>
        </pc:spChg>
      </pc:sldChg>
      <pc:sldChg chg="modSp mod">
        <pc:chgData name="Tom Duening" userId="a5dc7d29-7fc8-458d-a238-95bf0b7930d7" providerId="ADAL" clId="{9AF8FD59-9BBC-D94C-B017-D4122CDF8028}" dt="2021-01-04T22:22:06.885" v="645" actId="20577"/>
        <pc:sldMkLst>
          <pc:docMk/>
          <pc:sldMk cId="111262766" sldId="260"/>
        </pc:sldMkLst>
        <pc:spChg chg="mod">
          <ac:chgData name="Tom Duening" userId="a5dc7d29-7fc8-458d-a238-95bf0b7930d7" providerId="ADAL" clId="{9AF8FD59-9BBC-D94C-B017-D4122CDF8028}" dt="2021-01-04T22:22:06.885" v="645" actId="20577"/>
          <ac:spMkLst>
            <pc:docMk/>
            <pc:sldMk cId="111262766" sldId="260"/>
            <ac:spMk id="3" creationId="{F074DF25-8159-D04B-B59D-3E486F522EA4}"/>
          </ac:spMkLst>
        </pc:spChg>
      </pc:sldChg>
      <pc:sldChg chg="modSp mod">
        <pc:chgData name="Tom Duening" userId="a5dc7d29-7fc8-458d-a238-95bf0b7930d7" providerId="ADAL" clId="{9AF8FD59-9BBC-D94C-B017-D4122CDF8028}" dt="2021-01-04T22:58:33.125" v="1019" actId="20577"/>
        <pc:sldMkLst>
          <pc:docMk/>
          <pc:sldMk cId="3884068801" sldId="261"/>
        </pc:sldMkLst>
        <pc:spChg chg="mod">
          <ac:chgData name="Tom Duening" userId="a5dc7d29-7fc8-458d-a238-95bf0b7930d7" providerId="ADAL" clId="{9AF8FD59-9BBC-D94C-B017-D4122CDF8028}" dt="2021-01-04T22:58:33.125" v="1019" actId="20577"/>
          <ac:spMkLst>
            <pc:docMk/>
            <pc:sldMk cId="3884068801" sldId="261"/>
            <ac:spMk id="3" creationId="{2EE0836F-99CE-DD4E-8BAA-B53C0B873EDE}"/>
          </ac:spMkLst>
        </pc:spChg>
      </pc:sldChg>
      <pc:sldChg chg="modSp mod">
        <pc:chgData name="Tom Duening" userId="a5dc7d29-7fc8-458d-a238-95bf0b7930d7" providerId="ADAL" clId="{9AF8FD59-9BBC-D94C-B017-D4122CDF8028}" dt="2021-01-04T22:22:50.595" v="817" actId="20577"/>
        <pc:sldMkLst>
          <pc:docMk/>
          <pc:sldMk cId="1897352184" sldId="262"/>
        </pc:sldMkLst>
        <pc:spChg chg="mod">
          <ac:chgData name="Tom Duening" userId="a5dc7d29-7fc8-458d-a238-95bf0b7930d7" providerId="ADAL" clId="{9AF8FD59-9BBC-D94C-B017-D4122CDF8028}" dt="2021-01-04T22:22:50.595" v="817" actId="20577"/>
          <ac:spMkLst>
            <pc:docMk/>
            <pc:sldMk cId="1897352184" sldId="262"/>
            <ac:spMk id="3" creationId="{DB984BE0-BECC-2B4A-8366-92B74780500C}"/>
          </ac:spMkLst>
        </pc:spChg>
      </pc:sldChg>
      <pc:sldChg chg="modSp new mod">
        <pc:chgData name="Tom Duening" userId="a5dc7d29-7fc8-458d-a238-95bf0b7930d7" providerId="ADAL" clId="{9AF8FD59-9BBC-D94C-B017-D4122CDF8028}" dt="2021-01-04T22:57:46.202" v="995" actId="5793"/>
        <pc:sldMkLst>
          <pc:docMk/>
          <pc:sldMk cId="2990218954" sldId="263"/>
        </pc:sldMkLst>
        <pc:spChg chg="mod">
          <ac:chgData name="Tom Duening" userId="a5dc7d29-7fc8-458d-a238-95bf0b7930d7" providerId="ADAL" clId="{9AF8FD59-9BBC-D94C-B017-D4122CDF8028}" dt="2021-01-04T22:56:37.303" v="906" actId="20577"/>
          <ac:spMkLst>
            <pc:docMk/>
            <pc:sldMk cId="2990218954" sldId="263"/>
            <ac:spMk id="2" creationId="{A4267E09-93A2-724D-9772-C1B7376B4052}"/>
          </ac:spMkLst>
        </pc:spChg>
        <pc:spChg chg="mod">
          <ac:chgData name="Tom Duening" userId="a5dc7d29-7fc8-458d-a238-95bf0b7930d7" providerId="ADAL" clId="{9AF8FD59-9BBC-D94C-B017-D4122CDF8028}" dt="2021-01-04T22:57:46.202" v="995" actId="5793"/>
          <ac:spMkLst>
            <pc:docMk/>
            <pc:sldMk cId="2990218954" sldId="263"/>
            <ac:spMk id="3" creationId="{63FCDC6C-58F3-CE4A-8642-C941B8190AE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755E9-5BBC-F641-917F-01B7BCFA02E2}" type="datetimeFigureOut">
              <a:rPr lang="en-US" smtClean="0"/>
              <a:t>1/15/21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3878E-CC10-7540-8983-1E451B177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96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template for applying to the Scale to $1M Startup Program™.  Note that this is a suggested guide for creating a pitch deck, not a required structure.</a:t>
            </a:r>
          </a:p>
          <a:p>
            <a:endParaRPr lang="en-US" dirty="0"/>
          </a:p>
          <a:p>
            <a:r>
              <a:rPr lang="en-US" dirty="0"/>
              <a:t>Tip: As you create your pitch deck, remember that graphics, charts, and screenshots can be more powerful </a:t>
            </a:r>
            <a:r>
              <a:rPr lang="en-US" sz="1600" dirty="0"/>
              <a:t>than words alone.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13878E-CC10-7540-8983-1E451B1779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0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you solving for the customer?  Where is their pain?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13878E-CC10-7540-8983-1E451B1779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08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have you created?  Why is ‘now’ the right time?  Describe concrete benefits you provide. </a:t>
            </a:r>
          </a:p>
          <a:p>
            <a:endParaRPr lang="en-US" dirty="0"/>
          </a:p>
          <a:p>
            <a:r>
              <a:rPr lang="en-US" dirty="0"/>
              <a:t>Tip: Keep it simple to explain.  Use as few words as possible.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13878E-CC10-7540-8983-1E451B1779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01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the market you are addressing.  </a:t>
            </a:r>
          </a:p>
          <a:p>
            <a:endParaRPr lang="en-US" dirty="0"/>
          </a:p>
          <a:p>
            <a:r>
              <a:rPr lang="en-US" dirty="0"/>
              <a:t>Tip: Remember, investors want to see a solution to a problem that pains a lot of people.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13878E-CC10-7540-8983-1E451B1779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4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How do users translate into revenue?  List your actual model, plans, and/or ideas.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Tip: You may not have all the details completely figured out.  That is okay.  The program will help you create and refine a solid business model.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13878E-CC10-7540-8983-1E451B1779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39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makes you so special?  What are your insights that others don’t have?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13878E-CC10-7540-8983-1E451B1779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23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who you are and why you have what it takes to succeed </a:t>
            </a:r>
          </a:p>
          <a:p>
            <a:endParaRPr lang="en-US" dirty="0"/>
          </a:p>
          <a:p>
            <a:r>
              <a:rPr lang="en-US" dirty="0"/>
              <a:t>Tip: Photos are good.  Specify roles.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13878E-CC10-7540-8983-1E451B1779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93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Tip: Keep it simple.  We are not looking for a spreadsheet.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13878E-CC10-7540-8983-1E451B1779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9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Tip:  Use one or more slides to add any other areas of information that may be important for the selection committee to know.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13878E-CC10-7540-8983-1E451B1779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0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7C46D-14B3-AB41-A82E-8883617DE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259FB-7766-644F-A799-147B884FB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1CE37-7D7C-0F4E-848D-A1EB70D22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C9CF-647C-264E-8119-5235D3FC6196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73562-C686-5741-A8C9-0528B1E47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5662D-3F4A-DF4D-BDBB-775559500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807C-B09B-9149-AF04-A46E3B7B7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12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AE025-1737-774C-BDB9-B6470450E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EDE9D8-A77C-3349-84B2-17606B8E7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4541A-6535-5345-9DB3-3185DB153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C9CF-647C-264E-8119-5235D3FC6196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C8FF4-E4A9-AB49-A258-7FB2E29B8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EB69-9847-F047-B3BB-7BE34A7E2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807C-B09B-9149-AF04-A46E3B7B7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E3DD08-1EB9-D24B-9AFD-36A79F2001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4D87D-C38B-AC41-A4E4-DBF4F2739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280FD-D9D0-2244-BF38-67D76C0B9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C9CF-647C-264E-8119-5235D3FC6196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CA39A-91F8-DB42-AFED-0A1B25EE9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8AB76-658D-8A4B-9CBB-EFA69656C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807C-B09B-9149-AF04-A46E3B7B7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7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D144C-57CA-594C-BF41-3DEF715A4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7DFE6-5C92-FB4F-95B2-EDAF795CE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082F7-7282-3A49-93EA-CE02AD64E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C9CF-647C-264E-8119-5235D3FC6196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1C8B1-7CD3-0147-AC4C-EDA10A38E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99EB0-B06E-ED48-9FA2-2B393E92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807C-B09B-9149-AF04-A46E3B7B7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9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2048D-CDD5-5D47-9EF1-431E04015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D752D-75D2-974D-9D55-4818B039D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FF36A-5BB8-A649-A015-9321792D3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C9CF-647C-264E-8119-5235D3FC6196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F8DC3-3639-1A43-8701-54B12F57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4BA1E-565A-BD48-8135-D9C62DA34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807C-B09B-9149-AF04-A46E3B7B7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5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A6831-F34D-E445-AEA6-D8E9550BC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41A27-0CDF-4C4E-8613-787868D85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3D2CA-0D06-5F42-947E-CF4192137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60C6E-D51D-EF4B-9F8A-12681207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C9CF-647C-264E-8119-5235D3FC6196}" type="datetimeFigureOut">
              <a:rPr lang="en-US" smtClean="0"/>
              <a:t>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2066A1-3941-004D-9CE3-8204FE42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D1BCD-F2B3-D94B-AE14-73653D27B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807C-B09B-9149-AF04-A46E3B7B7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0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AF7A5-BA62-3D4C-B89A-2A991A45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FC86C-CDD9-AF46-93F8-468FB7C28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1C2321-27C2-3440-B719-0E0041AEB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16B663-B2DA-F442-B0B0-5EFDCEBCBD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84196B-7041-EC40-AAA5-F74E1FC60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4C8483-3499-7D48-8491-108BCEBF5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C9CF-647C-264E-8119-5235D3FC6196}" type="datetimeFigureOut">
              <a:rPr lang="en-US" smtClean="0"/>
              <a:t>1/15/21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EEC356-2B81-2742-BB0D-4637CC5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752C0F-B5AE-1944-8129-26859CCF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807C-B09B-9149-AF04-A46E3B7B7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3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66AEB-8C3F-D34A-9E8F-F98323372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ACB3D5-91C3-E641-9F0A-0A96DBC15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C9CF-647C-264E-8119-5235D3FC6196}" type="datetimeFigureOut">
              <a:rPr lang="en-US" smtClean="0"/>
              <a:t>1/15/21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2CFA2D-CE2E-4847-942B-9252CA19F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522D-6811-A44F-9319-4F350691C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807C-B09B-9149-AF04-A46E3B7B7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9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DA361E-10AF-714E-A05F-614D910AC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C9CF-647C-264E-8119-5235D3FC6196}" type="datetimeFigureOut">
              <a:rPr lang="en-US" smtClean="0"/>
              <a:t>1/15/21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D2C0C1-58E8-E849-8F77-49A9A6F8D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11B19-C2FF-C345-91B5-246C98779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807C-B09B-9149-AF04-A46E3B7B7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1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5B9D7-9710-DD40-B969-56FDC51D2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FD679-9F8D-CA4C-8E88-57316575B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96B298-AFD1-6D4C-BD09-8774350AA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BBC07-1D1B-164A-A949-1952398E0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C9CF-647C-264E-8119-5235D3FC6196}" type="datetimeFigureOut">
              <a:rPr lang="en-US" smtClean="0"/>
              <a:t>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28EBA-4934-4847-9464-814F3D0C6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F2708C-AC30-6C45-B060-799383FEB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807C-B09B-9149-AF04-A46E3B7B7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4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989D4-67FB-3949-A93D-3052CE0BC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E9DB07-B883-E840-8180-5DB4F375A2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477C74-FAFF-0048-A1B6-EFB6DC15C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97D93-65A8-B74A-B0E2-ED1E38EC0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C9CF-647C-264E-8119-5235D3FC6196}" type="datetimeFigureOut">
              <a:rPr lang="en-US" smtClean="0"/>
              <a:t>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3C17-D5C7-964D-B262-8B6FA5260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ED783D-3BB8-B748-A71C-81E4C1310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807C-B09B-9149-AF04-A46E3B7B7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5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D940C8-7CDB-4941-ACB2-6A79A3F14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9A885-037B-A54D-9798-656F17779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3F271-9A43-0449-80A9-566483B0E0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DC9CF-647C-264E-8119-5235D3FC6196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E9D94-2CE9-A14B-8B1C-FA01AD6F4B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30147-3A86-2A41-8501-9E9C33E6A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3807C-B09B-9149-AF04-A46E3B7B7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E7D8D-423B-594F-AF60-16CBA9725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46851"/>
            <a:ext cx="9144000" cy="1363111"/>
          </a:xfrm>
        </p:spPr>
        <p:txBody>
          <a:bodyPr/>
          <a:lstStyle/>
          <a:p>
            <a:r>
              <a:rPr lang="en-US" dirty="0"/>
              <a:t>Company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E6093A-976E-BE45-98C7-4EB3CCCD86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Can include logo and tagline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112648-05D9-A34A-AEF4-551A6E8D8E95}"/>
              </a:ext>
            </a:extLst>
          </p:cNvPr>
          <p:cNvSpPr txBox="1"/>
          <p:nvPr/>
        </p:nvSpPr>
        <p:spPr>
          <a:xfrm>
            <a:off x="2604051" y="522982"/>
            <a:ext cx="67983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The Scale to $1M Startup Program™</a:t>
            </a:r>
          </a:p>
          <a:p>
            <a:pPr algn="ctr"/>
            <a:r>
              <a:rPr lang="en-US" sz="3600" b="1" dirty="0"/>
              <a:t>Pitch Deck Template</a:t>
            </a:r>
          </a:p>
        </p:txBody>
      </p:sp>
    </p:spTree>
    <p:extLst>
      <p:ext uri="{BB962C8B-B14F-4D97-AF65-F5344CB8AC3E}">
        <p14:creationId xmlns:p14="http://schemas.microsoft.com/office/powerpoint/2010/main" val="1595158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0F5F7-728D-8442-860B-DA4B5ADAB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E1DFB-4E08-1548-934B-6F595B38A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What is the problem you are addressing?</a:t>
            </a:r>
          </a:p>
          <a:p>
            <a:pPr>
              <a:lnSpc>
                <a:spcPct val="100000"/>
              </a:lnSpc>
            </a:pPr>
            <a:r>
              <a:rPr lang="en-US" dirty="0"/>
              <a:t>Why does the problem exist?</a:t>
            </a:r>
          </a:p>
          <a:p>
            <a:pPr>
              <a:lnSpc>
                <a:spcPct val="100000"/>
              </a:lnSpc>
            </a:pPr>
            <a:r>
              <a:rPr lang="en-US" dirty="0"/>
              <a:t>How are customers currently solving the problem?</a:t>
            </a:r>
          </a:p>
        </p:txBody>
      </p:sp>
    </p:spTree>
    <p:extLst>
      <p:ext uri="{BB962C8B-B14F-4D97-AF65-F5344CB8AC3E}">
        <p14:creationId xmlns:p14="http://schemas.microsoft.com/office/powerpoint/2010/main" val="1474279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99B68-D37D-3E46-B6F9-2C4F8B53B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DED32-EC41-5F4E-B844-785B86641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your product</a:t>
            </a:r>
          </a:p>
          <a:p>
            <a:r>
              <a:rPr lang="en-US" dirty="0"/>
              <a:t>Describe a typical use case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29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35FFD-03A5-4D44-B415-52A3B8D63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Addressable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D61E7-4FC2-1F4B-A997-E75BF3957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total size of your market?</a:t>
            </a:r>
          </a:p>
          <a:p>
            <a:r>
              <a:rPr lang="en-US" dirty="0"/>
              <a:t>What market share do you intend to capture?</a:t>
            </a:r>
          </a:p>
          <a:p>
            <a:r>
              <a:rPr lang="en-US" dirty="0"/>
              <a:t>What segment will you begin to sell to?</a:t>
            </a:r>
          </a:p>
        </p:txBody>
      </p:sp>
    </p:spTree>
    <p:extLst>
      <p:ext uri="{BB962C8B-B14F-4D97-AF65-F5344CB8AC3E}">
        <p14:creationId xmlns:p14="http://schemas.microsoft.com/office/powerpoint/2010/main" val="420422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35FFD-03A5-4D44-B415-52A3B8D63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D61E7-4FC2-1F4B-A997-E75BF3957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intend to generate revenue?</a:t>
            </a:r>
          </a:p>
          <a:p>
            <a:r>
              <a:rPr lang="en-US" dirty="0"/>
              <a:t>How do you intend to minimize costs?</a:t>
            </a:r>
          </a:p>
          <a:p>
            <a:r>
              <a:rPr lang="en-US" dirty="0"/>
              <a:t>What profit margins do you anticipate to make?</a:t>
            </a:r>
          </a:p>
        </p:txBody>
      </p:sp>
    </p:spTree>
    <p:extLst>
      <p:ext uri="{BB962C8B-B14F-4D97-AF65-F5344CB8AC3E}">
        <p14:creationId xmlns:p14="http://schemas.microsoft.com/office/powerpoint/2010/main" val="3173004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3F740-2716-A848-829E-F45D02950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Competitive Advantage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4DF25-8159-D04B-B59D-3E486F522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unfair advantages does your company have?</a:t>
            </a:r>
          </a:p>
          <a:p>
            <a:r>
              <a:rPr lang="en-US" dirty="0"/>
              <a:t>How are you protecting your advantages?</a:t>
            </a:r>
          </a:p>
          <a:p>
            <a:r>
              <a:rPr lang="en-US" dirty="0"/>
              <a:t>How are you different from your closest competitors?</a:t>
            </a:r>
          </a:p>
        </p:txBody>
      </p:sp>
    </p:spTree>
    <p:extLst>
      <p:ext uri="{BB962C8B-B14F-4D97-AF65-F5344CB8AC3E}">
        <p14:creationId xmlns:p14="http://schemas.microsoft.com/office/powerpoint/2010/main" val="111262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C349D-20AC-1A4F-A333-DC1541372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0836F-99CE-DD4E-8BAA-B53C0B873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your </a:t>
            </a:r>
            <a:r>
              <a:rPr lang="en-US"/>
              <a:t>management team, key roles, </a:t>
            </a:r>
            <a:r>
              <a:rPr lang="en-US" dirty="0"/>
              <a:t>and qualifications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68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67E09-93A2-724D-9772-C1B7376B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CDC6C-58F3-CE4A-8642-C941B8190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Revenue over past 12 months</a:t>
            </a:r>
          </a:p>
          <a:p>
            <a:r>
              <a:rPr lang="en-US" dirty="0"/>
              <a:t>Expected revenue over next 12 months</a:t>
            </a:r>
          </a:p>
          <a:p>
            <a:r>
              <a:rPr lang="en-US" dirty="0"/>
              <a:t>Capital invested to date</a:t>
            </a:r>
          </a:p>
          <a:p>
            <a:r>
              <a:rPr lang="en-US" dirty="0"/>
              <a:t>Capital raised to date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1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5349A-9D7D-1C45-A5E3-755883F08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84BE0-BECC-2B4A-8366-92B747805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may use this slide for any additional information that is relevant to your application to this program</a:t>
            </a:r>
          </a:p>
        </p:txBody>
      </p:sp>
    </p:spTree>
    <p:extLst>
      <p:ext uri="{BB962C8B-B14F-4D97-AF65-F5344CB8AC3E}">
        <p14:creationId xmlns:p14="http://schemas.microsoft.com/office/powerpoint/2010/main" val="1897352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452</Words>
  <Application>Microsoft Macintosh PowerPoint</Application>
  <PresentationFormat>Widescreen</PresentationFormat>
  <Paragraphs>61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Company Name</vt:lpstr>
      <vt:lpstr>Problem </vt:lpstr>
      <vt:lpstr>Solution </vt:lpstr>
      <vt:lpstr>Addressable Market</vt:lpstr>
      <vt:lpstr>Business Model</vt:lpstr>
      <vt:lpstr>Competitive Advantage</vt:lpstr>
      <vt:lpstr>Management Team</vt:lpstr>
      <vt:lpstr>Financials</vt:lpstr>
      <vt:lpstr>Additional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creator>Tom Duening</dc:creator>
  <cp:lastModifiedBy>Shawna Lippert</cp:lastModifiedBy>
  <cp:revision>2</cp:revision>
  <dcterms:created xsi:type="dcterms:W3CDTF">2021-01-04T22:15:47Z</dcterms:created>
  <dcterms:modified xsi:type="dcterms:W3CDTF">2021-01-16T00:06:49Z</dcterms:modified>
</cp:coreProperties>
</file>